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CCD4-6EAD-4785-BC9A-1DACA168723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28A7-BC17-47DF-8057-61C15AB2B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CCD4-6EAD-4785-BC9A-1DACA168723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28A7-BC17-47DF-8057-61C15AB2B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CCD4-6EAD-4785-BC9A-1DACA168723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28A7-BC17-47DF-8057-61C15AB2B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CCD4-6EAD-4785-BC9A-1DACA168723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28A7-BC17-47DF-8057-61C15AB2B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CCD4-6EAD-4785-BC9A-1DACA168723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28A7-BC17-47DF-8057-61C15AB2B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CCD4-6EAD-4785-BC9A-1DACA168723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28A7-BC17-47DF-8057-61C15AB2B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CCD4-6EAD-4785-BC9A-1DACA168723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28A7-BC17-47DF-8057-61C15AB2B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CCD4-6EAD-4785-BC9A-1DACA168723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28A7-BC17-47DF-8057-61C15AB2B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CCD4-6EAD-4785-BC9A-1DACA168723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28A7-BC17-47DF-8057-61C15AB2B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CCD4-6EAD-4785-BC9A-1DACA168723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28A7-BC17-47DF-8057-61C15AB2B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CCD4-6EAD-4785-BC9A-1DACA168723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28A7-BC17-47DF-8057-61C15AB2B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BCCD4-6EAD-4785-BC9A-1DACA168723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228A7-BC17-47DF-8057-61C15AB2B7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4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5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6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official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WinRoNe</dc:creator>
  <cp:lastModifiedBy>WinRoNe</cp:lastModifiedBy>
  <cp:revision>1</cp:revision>
  <dcterms:created xsi:type="dcterms:W3CDTF">2020-11-11T14:16:01Z</dcterms:created>
  <dcterms:modified xsi:type="dcterms:W3CDTF">2020-11-11T14:16:23Z</dcterms:modified>
</cp:coreProperties>
</file>